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13826" r:id="rId1"/>
  </p:sldMasterIdLst>
  <p:notesMasterIdLst>
    <p:notesMasterId r:id="rId7"/>
  </p:notesMasterIdLst>
  <p:sldIdLst>
    <p:sldId id="371" r:id="rId2"/>
    <p:sldId id="372" r:id="rId3"/>
    <p:sldId id="373" r:id="rId4"/>
    <p:sldId id="374" r:id="rId5"/>
    <p:sldId id="375" r:id="rId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00"/>
    <a:srgbClr val="FFCCFF"/>
    <a:srgbClr val="760000"/>
    <a:srgbClr val="CC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1429" autoAdjust="0"/>
  </p:normalViewPr>
  <p:slideViewPr>
    <p:cSldViewPr>
      <p:cViewPr varScale="1">
        <p:scale>
          <a:sx n="88" d="100"/>
          <a:sy n="88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14A55D-536D-435C-B086-D99F2FD1EEF2}" type="datetimeFigureOut">
              <a:rPr lang="en-US" altLang="en-US"/>
              <a:pPr>
                <a:defRPr/>
              </a:pPr>
              <a:t>10/21/2018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16DCA8B-D2E8-484E-A927-CA90C26CC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53945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2358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69044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620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96300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1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92499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892969"/>
            <a:ext cx="3625453" cy="507206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892969"/>
            <a:ext cx="3625453" cy="507206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4506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3758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2641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0840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vert="horz"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3819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vert="horz"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2291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C00BC6C4-BDF6-4EE2-934D-D4A17AFA7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892969"/>
            <a:ext cx="7358063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Gill Sans" charset="0"/>
              </a:rPr>
              <a:t>Second level</a:t>
            </a:r>
          </a:p>
          <a:p>
            <a:pPr lvl="2"/>
            <a:r>
              <a:rPr lang="en-US" altLang="zh-CN">
                <a:sym typeface="Gill Sans" charset="0"/>
              </a:rPr>
              <a:t>Third level</a:t>
            </a:r>
          </a:p>
          <a:p>
            <a:pPr lvl="3"/>
            <a:r>
              <a:rPr lang="en-US" altLang="zh-CN">
                <a:sym typeface="Gill Sans" charset="0"/>
              </a:rPr>
              <a:t>Fourth level</a:t>
            </a:r>
          </a:p>
          <a:p>
            <a:pPr lvl="4"/>
            <a:r>
              <a:rPr lang="en-US" altLang="zh-CN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98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3827" r:id="rId1"/>
    <p:sldLayoutId id="2147513828" r:id="rId2"/>
    <p:sldLayoutId id="2147513829" r:id="rId3"/>
    <p:sldLayoutId id="2147513830" r:id="rId4"/>
    <p:sldLayoutId id="2147513831" r:id="rId5"/>
    <p:sldLayoutId id="2147513832" r:id="rId6"/>
    <p:sldLayoutId id="2147513833" r:id="rId7"/>
    <p:sldLayoutId id="2147513834" r:id="rId8"/>
    <p:sldLayoutId id="2147513835" r:id="rId9"/>
    <p:sldLayoutId id="2147513836" r:id="rId10"/>
    <p:sldLayoutId id="2147513837" r:id="rId11"/>
  </p:sldLayoutIdLst>
  <p:transition/>
  <p:txStyles>
    <p:titleStyle>
      <a:lvl1pPr marL="55809" indent="-55809"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55809" indent="-55809"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2pPr>
      <a:lvl3pPr marL="55809" indent="-55809"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3pPr>
      <a:lvl4pPr marL="55809" indent="-55809"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4pPr>
      <a:lvl5pPr marL="55809" indent="-55809"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5pPr>
      <a:lvl6pPr marL="377266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6pPr>
      <a:lvl7pPr marL="698723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7pPr>
      <a:lvl8pPr marL="1020181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8pPr>
      <a:lvl9pPr marL="1341638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9pPr>
    </p:titleStyle>
    <p:bodyStyle>
      <a:lvl1pPr marL="517903" indent="-401822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30431" indent="-401822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959" indent="-401822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55487" indent="-401822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68015" indent="-401822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089473" indent="-401822" algn="l" rtl="0" fontAlgn="base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10930" indent="-401822" algn="l" rtl="0" fontAlgn="base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32387" indent="-401822" algn="l" rtl="0" fontAlgn="base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53845" indent="-401822" algn="l" rtl="0" fontAlgn="base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>
            <a:extLst>
              <a:ext uri="{FF2B5EF4-FFF2-40B4-BE49-F238E27FC236}">
                <a16:creationId xmlns:a16="http://schemas.microsoft.com/office/drawing/2014/main" id="{9F34DFEA-3422-4D3E-BF4C-4551C26A79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3621" eaLnBrk="1" hangingPunct="1"/>
            <a:endParaRPr lang="zh-CN" altLang="zh-CN"/>
          </a:p>
        </p:txBody>
      </p:sp>
      <p:pic>
        <p:nvPicPr>
          <p:cNvPr id="173059" name="Picture 2">
            <a:extLst>
              <a:ext uri="{FF2B5EF4-FFF2-40B4-BE49-F238E27FC236}">
                <a16:creationId xmlns:a16="http://schemas.microsoft.com/office/drawing/2014/main" id="{1EAE0A7D-CF45-4D77-9743-350675980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">
            <a:extLst>
              <a:ext uri="{FF2B5EF4-FFF2-40B4-BE49-F238E27FC236}">
                <a16:creationId xmlns:a16="http://schemas.microsoft.com/office/drawing/2014/main" id="{DF480D1D-120C-4F7B-8C11-68876FBD91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3621" eaLnBrk="1" hangingPunct="1"/>
            <a:endParaRPr lang="zh-CN" altLang="zh-CN"/>
          </a:p>
        </p:txBody>
      </p:sp>
      <p:pic>
        <p:nvPicPr>
          <p:cNvPr id="174083" name="Picture 2">
            <a:extLst>
              <a:ext uri="{FF2B5EF4-FFF2-40B4-BE49-F238E27FC236}">
                <a16:creationId xmlns:a16="http://schemas.microsoft.com/office/drawing/2014/main" id="{F4F00CB9-0839-46BB-B8C8-A1855BC20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>
            <a:extLst>
              <a:ext uri="{FF2B5EF4-FFF2-40B4-BE49-F238E27FC236}">
                <a16:creationId xmlns:a16="http://schemas.microsoft.com/office/drawing/2014/main" id="{0BEE05C1-2A6E-46FC-A18C-E70D85F15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3621" eaLnBrk="1" hangingPunct="1"/>
            <a:endParaRPr lang="zh-CN" altLang="zh-CN"/>
          </a:p>
        </p:txBody>
      </p:sp>
      <p:pic>
        <p:nvPicPr>
          <p:cNvPr id="175107" name="Picture 2">
            <a:extLst>
              <a:ext uri="{FF2B5EF4-FFF2-40B4-BE49-F238E27FC236}">
                <a16:creationId xmlns:a16="http://schemas.microsoft.com/office/drawing/2014/main" id="{60B55068-F2D7-487D-BECA-F10F1DA9A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">
            <a:extLst>
              <a:ext uri="{FF2B5EF4-FFF2-40B4-BE49-F238E27FC236}">
                <a16:creationId xmlns:a16="http://schemas.microsoft.com/office/drawing/2014/main" id="{A786C10B-1291-47C2-834D-F39D2F235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3621" eaLnBrk="1" hangingPunct="1"/>
            <a:endParaRPr lang="zh-CN" altLang="zh-CN"/>
          </a:p>
        </p:txBody>
      </p:sp>
      <p:pic>
        <p:nvPicPr>
          <p:cNvPr id="176131" name="Picture 2">
            <a:extLst>
              <a:ext uri="{FF2B5EF4-FFF2-40B4-BE49-F238E27FC236}">
                <a16:creationId xmlns:a16="http://schemas.microsoft.com/office/drawing/2014/main" id="{5F6BF3C8-74D0-47D3-B777-B026DE00A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>
            <a:extLst>
              <a:ext uri="{FF2B5EF4-FFF2-40B4-BE49-F238E27FC236}">
                <a16:creationId xmlns:a16="http://schemas.microsoft.com/office/drawing/2014/main" id="{0B6E4674-CAF4-4FD2-AC0F-7DB4EC9BD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3621" eaLnBrk="1" hangingPunct="1"/>
            <a:endParaRPr lang="zh-CN" altLang="zh-CN"/>
          </a:p>
        </p:txBody>
      </p:sp>
      <p:pic>
        <p:nvPicPr>
          <p:cNvPr id="177155" name="Picture 2">
            <a:extLst>
              <a:ext uri="{FF2B5EF4-FFF2-40B4-BE49-F238E27FC236}">
                <a16:creationId xmlns:a16="http://schemas.microsoft.com/office/drawing/2014/main" id="{F255178D-0617-41A7-8573-30312F6D1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儷黑 Pro"/>
        <a:cs typeface="儷黑 Pro"/>
      </a:majorFont>
      <a:minorFont>
        <a:latin typeface="Gill Sans"/>
        <a:ea typeface="儷黑 Pro"/>
        <a:cs typeface="儷黑 P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儷黑 Pro" charset="-120"/>
            <a:cs typeface="儷黑 Pro" charset="-12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儷黑 Pro" charset="-120"/>
            <a:cs typeface="儷黑 Pro" charset="-12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Gill Sans</vt:lpstr>
      <vt:lpstr>新細明體</vt:lpstr>
      <vt:lpstr>儷黑 Pro</vt:lpstr>
      <vt:lpstr>Calibri</vt:lpstr>
      <vt:lpstr>Times New Roman</vt:lpstr>
      <vt:lpstr>Bullets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S119 聽啊,天使高聲唱 1/4</dc:title>
  <dc:creator>Lu-Tao Wang</dc:creator>
  <cp:lastModifiedBy>Eva</cp:lastModifiedBy>
  <cp:revision>617</cp:revision>
  <dcterms:created xsi:type="dcterms:W3CDTF">1999-09-19T02:56:02Z</dcterms:created>
  <dcterms:modified xsi:type="dcterms:W3CDTF">2018-10-21T22:08:38Z</dcterms:modified>
</cp:coreProperties>
</file>